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AA7C2-E8DC-467C-9833-F833067453C2}" type="datetimeFigureOut">
              <a:rPr lang="en-US" smtClean="0"/>
              <a:pPr/>
              <a:t>12-Sep-17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1A8E8C-7000-4BD7-A278-0C13557904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350BE-36FB-48B8-BC3B-BF82FA8A4B16}" type="datetime1">
              <a:rPr lang="en-US" smtClean="0"/>
              <a:pPr/>
              <a:t>12-Sep-17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8D951-FD7A-4EA6-9971-BA4650F5F282}" type="datetime1">
              <a:rPr lang="en-US" smtClean="0"/>
              <a:pPr/>
              <a:t>12-Sep-17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DDA1A-1160-4810-A009-9384DF143964}" type="datetime1">
              <a:rPr lang="en-US" smtClean="0"/>
              <a:pPr/>
              <a:t>12-Sep-17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8CA7-DF52-4574-B28B-BF67C425F74E}" type="datetime1">
              <a:rPr lang="en-US" smtClean="0"/>
              <a:pPr/>
              <a:t>12-Sep-17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88C-ACCE-4EF5-AD2C-86A2C6495869}" type="datetime1">
              <a:rPr lang="en-US" smtClean="0"/>
              <a:pPr/>
              <a:t>12-Sep-17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A2DB-E9A4-4F11-9A97-3D805873123B}" type="datetime1">
              <a:rPr lang="en-US" smtClean="0"/>
              <a:pPr/>
              <a:t>12-Sep-17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039D-4B07-4C92-99B2-D30586816A68}" type="datetime1">
              <a:rPr lang="en-US" smtClean="0"/>
              <a:pPr/>
              <a:t>12-Sep-17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8C0F6-D106-4D90-B6A1-515B7FD8F0C8}" type="datetime1">
              <a:rPr lang="en-US" smtClean="0"/>
              <a:pPr/>
              <a:t>12-Sep-17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9723-2437-47C8-833A-EDB2EBB6A5A1}" type="datetime1">
              <a:rPr lang="en-US" smtClean="0"/>
              <a:pPr/>
              <a:t>12-Sep-17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C9E6-3B8B-4571-9128-858A99C98B86}" type="datetime1">
              <a:rPr lang="en-US" smtClean="0"/>
              <a:pPr/>
              <a:t>12-Sep-17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141EB-C6BD-49FF-BC05-BF0312C62789}" type="datetime1">
              <a:rPr lang="en-US" smtClean="0"/>
              <a:pPr/>
              <a:t>12-Sep-17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1E575-74B0-4F22-8519-3F96FB7A2B3A}" type="datetime1">
              <a:rPr lang="en-US" smtClean="0"/>
              <a:pPr/>
              <a:t>12-Sep-17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1506" y="609601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24000"/>
            <a:ext cx="6400800" cy="1143000"/>
          </a:xfrm>
        </p:spPr>
        <p:txBody>
          <a:bodyPr>
            <a:normAutofit/>
          </a:bodyPr>
          <a:lstStyle/>
          <a:p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Adoption of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revised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plans</a:t>
            </a:r>
            <a:endParaRPr lang="bs-Latn-BA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685800" y="2667000"/>
            <a:ext cx="7772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Milan Gocić</a:t>
            </a:r>
          </a:p>
          <a:p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University of Niš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4953000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Second Steering Committee meeting/ 19</a:t>
            </a:r>
            <a:r>
              <a:rPr lang="en-GB" sz="1800" baseline="300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th</a:t>
            </a:r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September 2017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0" y="6057781"/>
            <a:ext cx="9144000" cy="8002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Project number:  </a:t>
            </a:r>
            <a:r>
              <a:rPr lang="sr-Latn-RS" sz="1200" smtClean="0">
                <a:effectLst/>
                <a:latin typeface="Book Antiqua"/>
                <a:ea typeface="Calibri"/>
                <a:cs typeface="Times New Roman"/>
              </a:rPr>
              <a:t>5</a:t>
            </a:r>
            <a:r>
              <a:rPr lang="en-US" sz="1200" smtClean="0">
                <a:latin typeface="Book Antiqua"/>
                <a:ea typeface="Calibri"/>
                <a:cs typeface="Times New Roman"/>
              </a:rPr>
              <a:t>73806-EPP-1-2016-1-RS-EPPKA2-CBHE-JP</a:t>
            </a:r>
            <a:endParaRPr lang="bs-Latn-BA" sz="1200" dirty="0">
              <a:latin typeface="Book Antiqua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 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"This project has been funded with support from the European Commission. This publication </a:t>
            </a:r>
            <a:r>
              <a:rPr lang="bs-Latn-BA" sz="1100" i="1" dirty="0" smtClean="0">
                <a:effectLst/>
                <a:latin typeface="Book Antiqua"/>
                <a:ea typeface="Calibri"/>
                <a:cs typeface="Times New Roman"/>
              </a:rPr>
              <a:t>reflects </a:t>
            </a: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the views only of the author, and the Commission cannot be held responsible for any use which may be made of the information contained therein"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</p:txBody>
      </p:sp>
      <p:pic>
        <p:nvPicPr>
          <p:cNvPr id="15" name="Picture 14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pic>
        <p:nvPicPr>
          <p:cNvPr id="16" name="Picture 15" descr="http://rewbc.ni.ac.rs/wp-content/uploads/2016/02/University-NIS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62400" y="381000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95395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/>
          </a:bodyPr>
          <a:lstStyle/>
          <a:p>
            <a:r>
              <a:rPr lang="bs-Latn-BA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</a:rPr>
              <a:t>Plans for adoption</a:t>
            </a:r>
            <a:endParaRPr lang="bs-Latn-BA" sz="4000" b="1" dirty="0">
              <a:solidFill>
                <a:schemeClr val="tx2">
                  <a:lumMod val="60000"/>
                  <a:lumOff val="4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09600" y="1828800"/>
          <a:ext cx="8305799" cy="236806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553337"/>
                <a:gridCol w="2717502"/>
                <a:gridCol w="5034960"/>
              </a:tblGrid>
              <a:tr h="351692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bs-Latn-BA" sz="2000" b="1" dirty="0">
                          <a:latin typeface="Book Antiqua" pitchFamily="18" charset="0"/>
                        </a:rPr>
                        <a:t>No.</a:t>
                      </a:r>
                      <a:endParaRPr lang="en-US" sz="2000" b="1" dirty="0">
                        <a:latin typeface="Book Antiqua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4979" marR="6497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bs-Latn-BA" sz="2000" b="1" dirty="0" smtClean="0">
                          <a:latin typeface="Book Antiqua" pitchFamily="18" charset="0"/>
                        </a:rPr>
                        <a:t>Workpackage</a:t>
                      </a:r>
                      <a:endParaRPr lang="en-US" sz="2000" b="1" dirty="0">
                        <a:latin typeface="Book Antiqua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4979" marR="6497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bs-Latn-BA" sz="2000" b="1" dirty="0" smtClean="0">
                          <a:latin typeface="Book Antiqua" pitchFamily="18" charset="0"/>
                        </a:rPr>
                        <a:t>Document</a:t>
                      </a:r>
                      <a:endParaRPr lang="en-US" sz="2000" b="1" dirty="0">
                        <a:latin typeface="Book Antiqua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4979" marR="64979" marT="0" marB="0"/>
                </a:tc>
              </a:tr>
              <a:tr h="351692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bs-Latn-BA" sz="2000">
                          <a:latin typeface="Book Antiqua" pitchFamily="18" charset="0"/>
                        </a:rPr>
                        <a:t>1</a:t>
                      </a:r>
                      <a:endParaRPr lang="en-US" sz="2000">
                        <a:latin typeface="Book Antiqua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4979" marR="6497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bs-Latn-BA" sz="2000" dirty="0" smtClean="0">
                          <a:latin typeface="Book Antiqua" pitchFamily="18" charset="0"/>
                        </a:rPr>
                        <a:t>WP5</a:t>
                      </a:r>
                      <a:endParaRPr lang="en-US" sz="2000" dirty="0">
                        <a:latin typeface="Book Antiqua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4979" marR="6497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bs-Latn-BA" sz="2000" dirty="0" smtClean="0">
                          <a:latin typeface="Book Antiqua" pitchFamily="18" charset="0"/>
                        </a:rPr>
                        <a:t>Quality Control Plan – v05</a:t>
                      </a:r>
                      <a:endParaRPr lang="en-US" sz="2000" dirty="0">
                        <a:latin typeface="Book Antiqua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4979" marR="64979" marT="0" marB="0"/>
                </a:tc>
              </a:tr>
              <a:tr h="351692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bs-Latn-BA" sz="2000">
                          <a:latin typeface="Book Antiqua" pitchFamily="18" charset="0"/>
                        </a:rPr>
                        <a:t>2</a:t>
                      </a:r>
                      <a:endParaRPr lang="en-US" sz="2000">
                        <a:latin typeface="Book Antiqua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4979" marR="6497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bs-Latn-BA" sz="2000" dirty="0" smtClean="0">
                          <a:latin typeface="Book Antiqua" pitchFamily="18" charset="0"/>
                          <a:ea typeface="Calibri"/>
                          <a:cs typeface="Arial" pitchFamily="34" charset="0"/>
                        </a:rPr>
                        <a:t>WP6</a:t>
                      </a:r>
                      <a:endParaRPr lang="en-US" sz="2000" dirty="0">
                        <a:latin typeface="Book Antiqua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bs-Latn-BA" sz="2000" dirty="0" smtClean="0">
                          <a:latin typeface="Book Antiqua" pitchFamily="18" charset="0"/>
                          <a:ea typeface="Calibri"/>
                          <a:cs typeface="Arial" pitchFamily="34" charset="0"/>
                        </a:rPr>
                        <a:t>Dissemination Plan</a:t>
                      </a:r>
                      <a:r>
                        <a:rPr lang="sr-Latn-RS" sz="2000" dirty="0" smtClean="0">
                          <a:latin typeface="Book Antiqua" pitchFamily="18" charset="0"/>
                          <a:ea typeface="Calibri"/>
                          <a:cs typeface="Arial" pitchFamily="34" charset="0"/>
                        </a:rPr>
                        <a:t> – v04</a:t>
                      </a:r>
                      <a:endParaRPr lang="en-US" sz="2000" dirty="0">
                        <a:latin typeface="Book Antiqua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51692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bs-Latn-BA" sz="2000">
                          <a:latin typeface="Book Antiqua" pitchFamily="18" charset="0"/>
                        </a:rPr>
                        <a:t>3</a:t>
                      </a:r>
                      <a:endParaRPr lang="en-US" sz="2000">
                        <a:latin typeface="Book Antiqua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4979" marR="6497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bs-Latn-BA" sz="2000" dirty="0" smtClean="0">
                          <a:latin typeface="Book Antiqua" pitchFamily="18" charset="0"/>
                          <a:ea typeface="Calibri"/>
                          <a:cs typeface="Arial" pitchFamily="34" charset="0"/>
                        </a:rPr>
                        <a:t>WP7</a:t>
                      </a:r>
                      <a:endParaRPr lang="en-US" sz="2000" dirty="0">
                        <a:latin typeface="Book Antiqua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bs-Latn-BA" sz="2000" dirty="0" smtClean="0">
                          <a:latin typeface="Book Antiqua" pitchFamily="18" charset="0"/>
                          <a:ea typeface="Calibri"/>
                          <a:cs typeface="Arial" pitchFamily="34" charset="0"/>
                        </a:rPr>
                        <a:t>Academic Sustainability Plan – v02</a:t>
                      </a:r>
                      <a:endParaRPr lang="en-US" sz="2000" dirty="0">
                        <a:latin typeface="Book Antiqua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51692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bs-Latn-BA" sz="2000" dirty="0" smtClean="0">
                          <a:latin typeface="Book Antiqua" pitchFamily="18" charset="0"/>
                        </a:rPr>
                        <a:t>4</a:t>
                      </a:r>
                      <a:endParaRPr lang="en-US" sz="2000" dirty="0">
                        <a:latin typeface="Book Antiqua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4979" marR="6497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bs-Latn-BA" sz="2000" dirty="0" smtClean="0">
                          <a:latin typeface="Book Antiqua" pitchFamily="18" charset="0"/>
                          <a:ea typeface="Calibri"/>
                          <a:cs typeface="Arial" pitchFamily="34" charset="0"/>
                        </a:rPr>
                        <a:t>WP8</a:t>
                      </a:r>
                      <a:endParaRPr lang="en-US" sz="2000" dirty="0">
                        <a:latin typeface="Book Antiqua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latin typeface="Book Antiqua" pitchFamily="18" charset="0"/>
                          <a:ea typeface="Calibri"/>
                          <a:cs typeface="Arial" pitchFamily="34" charset="0"/>
                        </a:rPr>
                        <a:t>Guidelines on the project management and reporting</a:t>
                      </a:r>
                      <a:r>
                        <a:rPr lang="sr-Latn-RS" sz="2000" dirty="0" smtClean="0">
                          <a:latin typeface="Book Antiqua" pitchFamily="18" charset="0"/>
                          <a:ea typeface="Calibri"/>
                          <a:cs typeface="Arial" pitchFamily="34" charset="0"/>
                        </a:rPr>
                        <a:t> – v06</a:t>
                      </a:r>
                      <a:endParaRPr lang="en-US" sz="2000" dirty="0">
                        <a:latin typeface="Book Antiqua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51692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bs-Latn-BA" sz="2000" dirty="0" smtClean="0">
                          <a:latin typeface="Book Antiqua" pitchFamily="18" charset="0"/>
                        </a:rPr>
                        <a:t>5</a:t>
                      </a:r>
                      <a:endParaRPr lang="en-US" sz="2000" dirty="0">
                        <a:latin typeface="Book Antiqua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4979" marR="6497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bs-Latn-BA" sz="2000" dirty="0" smtClean="0">
                          <a:latin typeface="Book Antiqua" pitchFamily="18" charset="0"/>
                          <a:ea typeface="Calibri"/>
                          <a:cs typeface="Arial" pitchFamily="34" charset="0"/>
                        </a:rPr>
                        <a:t>WP8</a:t>
                      </a:r>
                      <a:endParaRPr lang="en-US" sz="2000" dirty="0">
                        <a:latin typeface="Book Antiqua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bs-Latn-BA" sz="2000" dirty="0" smtClean="0">
                          <a:latin typeface="Book Antiqua" pitchFamily="18" charset="0"/>
                          <a:ea typeface="Calibri"/>
                          <a:cs typeface="Arial" pitchFamily="34" charset="0"/>
                        </a:rPr>
                        <a:t>Contingency</a:t>
                      </a:r>
                      <a:r>
                        <a:rPr lang="bs-Latn-BA" sz="2000" baseline="0" dirty="0" smtClean="0">
                          <a:latin typeface="Book Antiqua" pitchFamily="18" charset="0"/>
                          <a:ea typeface="Calibri"/>
                          <a:cs typeface="Arial" pitchFamily="34" charset="0"/>
                        </a:rPr>
                        <a:t> Plan </a:t>
                      </a:r>
                      <a:r>
                        <a:rPr lang="bs-Latn-BA" sz="2000" baseline="0" smtClean="0">
                          <a:latin typeface="Book Antiqua" pitchFamily="18" charset="0"/>
                          <a:ea typeface="Calibri"/>
                          <a:cs typeface="Arial" pitchFamily="34" charset="0"/>
                        </a:rPr>
                        <a:t>– v03</a:t>
                      </a:r>
                      <a:endParaRPr lang="en-US" sz="2000" dirty="0">
                        <a:latin typeface="Book Antiqua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1828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94</Words>
  <Application>Microsoft Office PowerPoint</Application>
  <PresentationFormat>On-screen Show (4:3)</PresentationFormat>
  <Paragraphs>29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Development of master curricula for natural disasters risk management in Western Balkan countries</vt:lpstr>
      <vt:lpstr>Plans for adoption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Strengthening of Internationalisation in B&amp;H Higher Education</dc:title>
  <dc:creator>user</dc:creator>
  <cp:lastModifiedBy>Milan</cp:lastModifiedBy>
  <cp:revision>41</cp:revision>
  <dcterms:created xsi:type="dcterms:W3CDTF">2006-08-16T00:00:00Z</dcterms:created>
  <dcterms:modified xsi:type="dcterms:W3CDTF">2017-09-12T15:38:37Z</dcterms:modified>
</cp:coreProperties>
</file>